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63" r:id="rId5"/>
    <p:sldId id="26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</a:t>
            </a:r>
            <a:r>
              <a:rPr lang="ru-RU" dirty="0" smtClean="0"/>
              <a:t> </a:t>
            </a:r>
            <a:r>
              <a:rPr lang="ru-RU" dirty="0" smtClean="0"/>
              <a:t>Ремонтные мастерские рудника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5377784"/>
          </a:xfrm>
        </p:spPr>
        <p:txBody>
          <a:bodyPr>
            <a:normAutofit fontScale="55000" lnSpcReduction="20000"/>
          </a:bodyPr>
          <a:lstStyle/>
          <a:p>
            <a:pPr algn="just" fontAlgn="base"/>
            <a:r>
              <a:rPr lang="ru-RU" dirty="0" smtClean="0"/>
              <a:t>Технология современного горного производства требует применения</a:t>
            </a:r>
          </a:p>
          <a:p>
            <a:pPr algn="just" fontAlgn="base"/>
            <a:r>
              <a:rPr lang="ru-RU" dirty="0" smtClean="0"/>
              <a:t>большого числа машин и механизмов, выполняющих самые различные</a:t>
            </a:r>
          </a:p>
          <a:p>
            <a:pPr algn="just" fontAlgn="base"/>
            <a:r>
              <a:rPr lang="ru-RU" dirty="0" smtClean="0"/>
              <a:t>функции. Для поддержания оборудования в работоспособном состоянии</a:t>
            </a:r>
          </a:p>
          <a:p>
            <a:pPr algn="just" fontAlgn="base"/>
            <a:r>
              <a:rPr lang="ru-RU" dirty="0" smtClean="0"/>
              <a:t>необходима достаточно развитая цепь ремонтных баз, обеспечивающая</a:t>
            </a:r>
          </a:p>
          <a:p>
            <a:pPr algn="just" fontAlgn="base"/>
            <a:r>
              <a:rPr lang="ru-RU" dirty="0" smtClean="0"/>
              <a:t>систематическое ТО, текущие и капитальные ремонты оборудования.</a:t>
            </a:r>
          </a:p>
          <a:p>
            <a:pPr algn="just" fontAlgn="base"/>
            <a:r>
              <a:rPr lang="ru-RU" dirty="0" smtClean="0"/>
              <a:t>     Все ремонтные базы </a:t>
            </a:r>
            <a:r>
              <a:rPr lang="ru-RU" dirty="0" err="1" smtClean="0"/>
              <a:t>ГМиО</a:t>
            </a:r>
            <a:r>
              <a:rPr lang="ru-RU" dirty="0" smtClean="0"/>
              <a:t> разделяются на две группы:</a:t>
            </a:r>
          </a:p>
          <a:p>
            <a:pPr algn="just" fontAlgn="base"/>
            <a:r>
              <a:rPr lang="ru-RU" dirty="0" smtClean="0"/>
              <a:t>     собственные ремонтные базы, расположенные в подземных </a:t>
            </a:r>
            <a:r>
              <a:rPr lang="ru-RU" dirty="0" err="1" smtClean="0"/>
              <a:t>выра</a:t>
            </a:r>
            <a:r>
              <a:rPr lang="ru-RU" dirty="0" smtClean="0"/>
              <a:t>-</a:t>
            </a:r>
          </a:p>
          <a:p>
            <a:pPr algn="just" fontAlgn="base"/>
            <a:r>
              <a:rPr lang="ru-RU" dirty="0" err="1" smtClean="0"/>
              <a:t>ботках</a:t>
            </a:r>
            <a:r>
              <a:rPr lang="ru-RU" dirty="0" smtClean="0"/>
              <a:t> и на поверхности шахт, рудников, разрезов и карьеров и обслужи-</a:t>
            </a:r>
          </a:p>
          <a:p>
            <a:pPr algn="just" fontAlgn="base"/>
            <a:r>
              <a:rPr lang="ru-RU" dirty="0" err="1" smtClean="0"/>
              <a:t>вающие</a:t>
            </a:r>
            <a:r>
              <a:rPr lang="ru-RU" dirty="0" smtClean="0"/>
              <a:t> только оборудование данного предприятия;</a:t>
            </a:r>
          </a:p>
          <a:p>
            <a:pPr algn="just" fontAlgn="base"/>
            <a:r>
              <a:rPr lang="ru-RU" dirty="0" smtClean="0"/>
              <a:t>     ремонтные базы, расположенные в определенных районах и </a:t>
            </a:r>
            <a:r>
              <a:rPr lang="ru-RU" dirty="0" err="1" smtClean="0"/>
              <a:t>обслу</a:t>
            </a:r>
            <a:r>
              <a:rPr lang="ru-RU" dirty="0" smtClean="0"/>
              <a:t>-</a:t>
            </a:r>
          </a:p>
          <a:p>
            <a:pPr algn="just" fontAlgn="base"/>
            <a:r>
              <a:rPr lang="ru-RU" dirty="0" err="1" smtClean="0"/>
              <a:t>живающие</a:t>
            </a:r>
            <a:r>
              <a:rPr lang="ru-RU" dirty="0" smtClean="0"/>
              <a:t> группы горных предприятий.</a:t>
            </a:r>
          </a:p>
          <a:p>
            <a:pPr algn="just" fontAlgn="base"/>
            <a:r>
              <a:rPr lang="ru-RU" dirty="0" smtClean="0"/>
              <a:t>     К собственным ремонтным базам горных предприятий относятся:</a:t>
            </a:r>
          </a:p>
          <a:p>
            <a:pPr algn="just" fontAlgn="base"/>
            <a:r>
              <a:rPr lang="ru-RU" dirty="0" smtClean="0"/>
              <a:t>подземные участковые кладовые и мастерские кладовые; подземные обще-</a:t>
            </a:r>
          </a:p>
          <a:p>
            <a:pPr algn="just" fontAlgn="base"/>
            <a:r>
              <a:rPr lang="ru-RU" dirty="0" smtClean="0"/>
              <a:t>шахтные ремонтные мастерские; поверхностные </a:t>
            </a:r>
            <a:r>
              <a:rPr lang="ru-RU" dirty="0" err="1" smtClean="0"/>
              <a:t>общешахтные</a:t>
            </a:r>
            <a:r>
              <a:rPr lang="ru-RU" dirty="0" smtClean="0"/>
              <a:t> ремонтные</a:t>
            </a:r>
          </a:p>
          <a:p>
            <a:pPr algn="just" fontAlgn="base"/>
            <a:r>
              <a:rPr lang="ru-RU" dirty="0" smtClean="0"/>
              <a:t>мастерские; передвижные ремонтные мастерские и </a:t>
            </a:r>
            <a:r>
              <a:rPr lang="ru-RU" dirty="0" err="1" smtClean="0"/>
              <a:t>ремонтно</a:t>
            </a:r>
            <a:r>
              <a:rPr lang="ru-RU" dirty="0" smtClean="0"/>
              <a:t>-</a:t>
            </a:r>
          </a:p>
          <a:p>
            <a:pPr algn="just" fontAlgn="base"/>
            <a:r>
              <a:rPr lang="ru-RU" dirty="0" smtClean="0"/>
              <a:t>механические мастерские карьеров и разрезов.</a:t>
            </a:r>
          </a:p>
          <a:p>
            <a:pPr algn="just" fontAlgn="base"/>
            <a:r>
              <a:rPr lang="ru-RU" dirty="0" smtClean="0"/>
              <a:t>     К ремонтным базам, предназначенным для обслуживания шахт,</a:t>
            </a:r>
          </a:p>
          <a:p>
            <a:pPr algn="just" fontAlgn="base"/>
            <a:r>
              <a:rPr lang="ru-RU" dirty="0" smtClean="0"/>
              <a:t>рудников, карьеров и разрезов относятся: ЦЭММ (центральные </a:t>
            </a:r>
            <a:r>
              <a:rPr lang="ru-RU" dirty="0" err="1" smtClean="0"/>
              <a:t>электроме</a:t>
            </a:r>
            <a:r>
              <a:rPr lang="ru-RU" dirty="0" smtClean="0"/>
              <a:t>-</a:t>
            </a:r>
          </a:p>
          <a:p>
            <a:pPr algn="just"/>
            <a:r>
              <a:rPr lang="ru-RU" dirty="0" err="1" smtClean="0"/>
              <a:t>ханические</a:t>
            </a:r>
            <a:r>
              <a:rPr lang="ru-RU" dirty="0" smtClean="0"/>
              <a:t> мастерские), РРЗ (рудоремонтные заводы)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449792"/>
          </a:xfrm>
        </p:spPr>
        <p:txBody>
          <a:bodyPr>
            <a:normAutofit fontScale="55000" lnSpcReduction="20000"/>
          </a:bodyPr>
          <a:lstStyle/>
          <a:p>
            <a:pPr algn="just" fontAlgn="base"/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dirty="0" smtClean="0"/>
              <a:t>Подземные ремонтные базы шахт</a:t>
            </a:r>
          </a:p>
          <a:p>
            <a:pPr algn="just" fontAlgn="base"/>
            <a:r>
              <a:rPr lang="ru-RU" dirty="0" smtClean="0"/>
              <a:t> </a:t>
            </a:r>
          </a:p>
          <a:p>
            <a:pPr algn="just" fontAlgn="base"/>
            <a:r>
              <a:rPr lang="ru-RU" dirty="0" smtClean="0"/>
              <a:t>      Ремонт оборудования на шахтах может производиться на рабочем</a:t>
            </a:r>
          </a:p>
          <a:p>
            <a:pPr algn="just" fontAlgn="base"/>
            <a:r>
              <a:rPr lang="ru-RU" dirty="0" smtClean="0"/>
              <a:t>месте участкового электрослесаря, закрепленного за крупными машинами</a:t>
            </a:r>
          </a:p>
          <a:p>
            <a:pPr algn="just" fontAlgn="base"/>
            <a:r>
              <a:rPr lang="ru-RU" dirty="0" smtClean="0"/>
              <a:t>или за комплектами машин, </a:t>
            </a:r>
            <a:r>
              <a:rPr lang="ru-RU" dirty="0" err="1" smtClean="0"/>
              <a:t>общешахтных</a:t>
            </a:r>
            <a:r>
              <a:rPr lang="ru-RU" dirty="0" smtClean="0"/>
              <a:t> подземных ремонтных мастер-</a:t>
            </a:r>
          </a:p>
          <a:p>
            <a:pPr algn="just" fontAlgn="base"/>
            <a:r>
              <a:rPr lang="ru-RU" dirty="0" err="1" smtClean="0"/>
              <a:t>ских</a:t>
            </a:r>
            <a:r>
              <a:rPr lang="ru-RU" dirty="0" smtClean="0"/>
              <a:t>, в поверхностных мастерских шахты.</a:t>
            </a:r>
          </a:p>
          <a:p>
            <a:pPr algn="just" fontAlgn="base"/>
            <a:r>
              <a:rPr lang="ru-RU" dirty="0" smtClean="0"/>
              <a:t>      Рабочее место электрослесаря оборудуют на штреке, вблизи лавы</a:t>
            </a:r>
          </a:p>
          <a:p>
            <a:pPr algn="just" fontAlgn="base"/>
            <a:r>
              <a:rPr lang="ru-RU" dirty="0" smtClean="0"/>
              <a:t>или штрека, оснащая комплектами инструмента и быстроизнашивающихся</a:t>
            </a:r>
          </a:p>
          <a:p>
            <a:pPr algn="just" fontAlgn="base"/>
            <a:r>
              <a:rPr lang="ru-RU" dirty="0" smtClean="0"/>
              <a:t>запасных частей. По мере </a:t>
            </a:r>
            <a:r>
              <a:rPr lang="ru-RU" dirty="0" err="1" smtClean="0"/>
              <a:t>подвигания</a:t>
            </a:r>
            <a:r>
              <a:rPr lang="ru-RU" dirty="0" smtClean="0"/>
              <a:t> горных работ, рабочее место </a:t>
            </a:r>
            <a:r>
              <a:rPr lang="ru-RU" dirty="0" err="1" smtClean="0"/>
              <a:t>элек</a:t>
            </a:r>
            <a:r>
              <a:rPr lang="ru-RU" dirty="0" smtClean="0"/>
              <a:t>-</a:t>
            </a:r>
          </a:p>
          <a:p>
            <a:pPr algn="just" fontAlgn="base"/>
            <a:r>
              <a:rPr lang="ru-RU" dirty="0" err="1" smtClean="0"/>
              <a:t>трослесаря</a:t>
            </a:r>
            <a:r>
              <a:rPr lang="ru-RU" dirty="0" smtClean="0"/>
              <a:t> переносится на новое место.</a:t>
            </a:r>
          </a:p>
          <a:p>
            <a:pPr algn="just" fontAlgn="base"/>
            <a:r>
              <a:rPr lang="ru-RU" dirty="0" smtClean="0"/>
              <a:t>      </a:t>
            </a:r>
            <a:r>
              <a:rPr lang="ru-RU" dirty="0" err="1" smtClean="0"/>
              <a:t>Общешахтные</a:t>
            </a:r>
            <a:r>
              <a:rPr lang="ru-RU" dirty="0" smtClean="0"/>
              <a:t> подземные мастерские оборудуются, как правило, в</a:t>
            </a:r>
          </a:p>
          <a:p>
            <a:pPr algn="just" fontAlgn="base"/>
            <a:r>
              <a:rPr lang="ru-RU" dirty="0" smtClean="0"/>
              <a:t>специальных камерах околоствольного двора. В таких мастерских </a:t>
            </a:r>
            <a:r>
              <a:rPr lang="ru-RU" dirty="0" err="1" smtClean="0"/>
              <a:t>произ</a:t>
            </a:r>
            <a:r>
              <a:rPr lang="ru-RU" dirty="0" smtClean="0"/>
              <a:t>-</a:t>
            </a:r>
          </a:p>
          <a:p>
            <a:pPr algn="just" fontAlgn="base"/>
            <a:r>
              <a:rPr lang="ru-RU" dirty="0" smtClean="0"/>
              <a:t>водят: плановые, текущие и аварийные ремонты электровозов; срочный</a:t>
            </a:r>
          </a:p>
          <a:p>
            <a:pPr algn="just" fontAlgn="base"/>
            <a:r>
              <a:rPr lang="ru-RU" dirty="0" smtClean="0"/>
              <a:t>несложный ремонт оборудования и заправку инструмента.</a:t>
            </a:r>
          </a:p>
          <a:p>
            <a:pPr algn="just" fontAlgn="base"/>
            <a:r>
              <a:rPr lang="ru-RU" dirty="0" smtClean="0"/>
              <a:t>      Они оснащаются токарными, вертикально-сверлильными, заточными</a:t>
            </a:r>
          </a:p>
          <a:p>
            <a:pPr algn="just" fontAlgn="base"/>
            <a:r>
              <a:rPr lang="ru-RU" dirty="0" smtClean="0"/>
              <a:t>станками, шкафами для инструмента и смазочных материалов, верстаками,</a:t>
            </a:r>
          </a:p>
          <a:p>
            <a:pPr algn="just" fontAlgn="base"/>
            <a:r>
              <a:rPr lang="ru-RU" dirty="0" smtClean="0"/>
              <a:t>на которые устанавливаются слесарные тиски, ваннами для промывки де-</a:t>
            </a:r>
          </a:p>
          <a:p>
            <a:pPr algn="just" fontAlgn="base"/>
            <a:r>
              <a:rPr lang="ru-RU" dirty="0" smtClean="0"/>
              <a:t>талей и др. оборудованием.</a:t>
            </a:r>
          </a:p>
          <a:p>
            <a:pPr algn="just" fontAlgn="base"/>
            <a:r>
              <a:rPr lang="ru-RU" dirty="0" smtClean="0"/>
              <a:t>      В шахтных подземных мастерских выполняют работы, несложные по</a:t>
            </a:r>
          </a:p>
          <a:p>
            <a:pPr algn="just" fontAlgn="base"/>
            <a:r>
              <a:rPr lang="ru-RU" dirty="0" smtClean="0"/>
              <a:t>характеру и небольшие по объему: сборочно-разборочные работы, рубку,</a:t>
            </a:r>
          </a:p>
          <a:p>
            <a:pPr algn="just" fontAlgn="base"/>
            <a:r>
              <a:rPr lang="ru-RU" dirty="0" smtClean="0"/>
              <a:t>резку, опиловку, нарезку резьбы, чистку, промывку механизмов, сверление</a:t>
            </a:r>
          </a:p>
          <a:p>
            <a:pPr algn="just"/>
            <a:r>
              <a:rPr lang="ru-RU" dirty="0" smtClean="0"/>
              <a:t>отверстий, холодную клепку, контрольные измерения и т.д.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91264" cy="5449792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ru-RU" dirty="0" smtClean="0"/>
              <a:t> </a:t>
            </a:r>
            <a:r>
              <a:rPr lang="ru-RU" dirty="0" smtClean="0"/>
              <a:t>Поверхностные ремонтно-механические мастерские</a:t>
            </a:r>
          </a:p>
          <a:p>
            <a:pPr fontAlgn="base"/>
            <a:r>
              <a:rPr lang="ru-RU" dirty="0" smtClean="0"/>
              <a:t> </a:t>
            </a:r>
          </a:p>
          <a:p>
            <a:pPr fontAlgn="base"/>
            <a:r>
              <a:rPr lang="ru-RU" dirty="0" smtClean="0"/>
              <a:t>      Поверхностные мастерские шахт и рудников предназначены для вы-</a:t>
            </a:r>
          </a:p>
          <a:p>
            <a:pPr fontAlgn="base"/>
            <a:r>
              <a:rPr lang="ru-RU" dirty="0" err="1" smtClean="0"/>
              <a:t>полнения</a:t>
            </a:r>
            <a:r>
              <a:rPr lang="ru-RU" dirty="0" smtClean="0"/>
              <a:t> текущих и капитальных ремонтов более сложных по структуре и</a:t>
            </a:r>
          </a:p>
          <a:p>
            <a:pPr fontAlgn="base"/>
            <a:r>
              <a:rPr lang="ru-RU" dirty="0" smtClean="0"/>
              <a:t>разнообразных по объему, чем ремонты в подземных условиях.</a:t>
            </a:r>
          </a:p>
          <a:p>
            <a:pPr fontAlgn="base"/>
            <a:r>
              <a:rPr lang="ru-RU" dirty="0" smtClean="0"/>
              <a:t>      Кроме подземного оборудования в мастерских производят ремонт</a:t>
            </a:r>
          </a:p>
          <a:p>
            <a:pPr fontAlgn="base"/>
            <a:r>
              <a:rPr lang="ru-RU" dirty="0" smtClean="0"/>
              <a:t>машин и механизмов, используемых на поверхностном комплексе шахты</a:t>
            </a:r>
          </a:p>
          <a:p>
            <a:pPr fontAlgn="base"/>
            <a:r>
              <a:rPr lang="ru-RU" dirty="0" smtClean="0"/>
              <a:t>(рудника).</a:t>
            </a:r>
          </a:p>
          <a:p>
            <a:pPr fontAlgn="base"/>
            <a:r>
              <a:rPr lang="ru-RU" dirty="0" smtClean="0"/>
              <a:t>      В    поверхностной    мастерской    предусматривают     </a:t>
            </a:r>
            <a:r>
              <a:rPr lang="ru-RU" dirty="0" err="1" smtClean="0"/>
              <a:t>сборочно</a:t>
            </a:r>
            <a:r>
              <a:rPr lang="ru-RU" dirty="0" smtClean="0"/>
              <a:t>-</a:t>
            </a:r>
          </a:p>
          <a:p>
            <a:pPr fontAlgn="base"/>
            <a:r>
              <a:rPr lang="ru-RU" dirty="0" smtClean="0"/>
              <a:t>разборочное, сварочное, механическое, кузнечное, инструментальное и</a:t>
            </a:r>
          </a:p>
          <a:p>
            <a:pPr fontAlgn="base"/>
            <a:r>
              <a:rPr lang="ru-RU" dirty="0" smtClean="0"/>
              <a:t>электроремонтное отделения, а также кладовые для запасных частей и мате-</a:t>
            </a:r>
          </a:p>
          <a:p>
            <a:pPr fontAlgn="base"/>
            <a:r>
              <a:rPr lang="ru-RU" dirty="0" smtClean="0"/>
              <a:t>риалов. Здесь же может быть </a:t>
            </a:r>
            <a:r>
              <a:rPr lang="ru-RU" dirty="0" err="1" smtClean="0"/>
              <a:t>бурозаправочное</a:t>
            </a:r>
            <a:r>
              <a:rPr lang="ru-RU" dirty="0" smtClean="0"/>
              <a:t> отделение и отделение для</a:t>
            </a:r>
          </a:p>
          <a:p>
            <a:pPr fontAlgn="base"/>
            <a:r>
              <a:rPr lang="ru-RU" dirty="0" smtClean="0"/>
              <a:t>ремонта и вулканизации конвейерных лент, кабелей, </a:t>
            </a:r>
            <a:r>
              <a:rPr lang="ru-RU" dirty="0" err="1" smtClean="0"/>
              <a:t>гумирования</a:t>
            </a:r>
            <a:r>
              <a:rPr lang="ru-RU" dirty="0" smtClean="0"/>
              <a:t> деталей</a:t>
            </a:r>
          </a:p>
          <a:p>
            <a:pPr fontAlgn="base"/>
            <a:r>
              <a:rPr lang="ru-RU" dirty="0" smtClean="0"/>
              <a:t>горных машин, ремонта аккумуляторов.</a:t>
            </a:r>
          </a:p>
          <a:p>
            <a:pPr fontAlgn="base"/>
            <a:r>
              <a:rPr lang="ru-RU" dirty="0" smtClean="0"/>
              <a:t>      Обычно шахтные поверхностные мастерские не имеют литейных </a:t>
            </a:r>
            <a:r>
              <a:rPr lang="ru-RU" dirty="0" err="1" smtClean="0"/>
              <a:t>це</a:t>
            </a:r>
            <a:r>
              <a:rPr lang="ru-RU" dirty="0" smtClean="0"/>
              <a:t>-</a:t>
            </a:r>
          </a:p>
          <a:p>
            <a:pPr fontAlgn="base"/>
            <a:r>
              <a:rPr lang="ru-RU" dirty="0" err="1" smtClean="0"/>
              <a:t>хов</a:t>
            </a:r>
            <a:r>
              <a:rPr lang="ru-RU" dirty="0" smtClean="0"/>
              <a:t>. Необходимое стальное, чугунное и цветное литье изготавливают</a:t>
            </a:r>
          </a:p>
          <a:p>
            <a:pPr fontAlgn="base"/>
            <a:r>
              <a:rPr lang="ru-RU" dirty="0" err="1" smtClean="0"/>
              <a:t>ЦЭММы</a:t>
            </a:r>
            <a:r>
              <a:rPr lang="ru-RU" dirty="0" smtClean="0"/>
              <a:t> или РРЗ. Запасные детали обычно поставляются централизованно</a:t>
            </a:r>
          </a:p>
          <a:p>
            <a:pPr fontAlgn="base"/>
            <a:r>
              <a:rPr lang="ru-RU" dirty="0" smtClean="0"/>
              <a:t>с заводов.</a:t>
            </a:r>
          </a:p>
          <a:p>
            <a:pPr fontAlgn="base"/>
            <a:r>
              <a:rPr lang="ru-RU" dirty="0" smtClean="0"/>
              <a:t>      Для перемещения </a:t>
            </a:r>
            <a:r>
              <a:rPr lang="ru-RU" dirty="0" err="1" smtClean="0"/>
              <a:t>ГМиО</a:t>
            </a:r>
            <a:r>
              <a:rPr lang="ru-RU" dirty="0" smtClean="0"/>
              <a:t> в мастерских устанавливаются кран балки,</a:t>
            </a:r>
          </a:p>
          <a:p>
            <a:pPr fontAlgn="base"/>
            <a:r>
              <a:rPr lang="ru-RU" dirty="0" smtClean="0"/>
              <a:t>тали и мостовые краны грузоподъемностью 3-5 тонн, а также используют</a:t>
            </a:r>
          </a:p>
          <a:p>
            <a:r>
              <a:rPr lang="ru-RU" dirty="0" smtClean="0"/>
              <a:t>рельсовые пути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Ремонтные мастерские рудника</a:t>
            </a:r>
            <a:endParaRPr lang="ru-RU" dirty="0"/>
          </a:p>
        </p:txBody>
      </p:sp>
      <p:pic>
        <p:nvPicPr>
          <p:cNvPr id="5" name="Содержимое 4" descr="Инфраструктура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167583"/>
            <a:ext cx="4038600" cy="2689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Берёзовский рудник: Шахта «Северная» гор. -612 м — Рудники ⚒ Урала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140968"/>
            <a:ext cx="3261171" cy="273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14</TotalTime>
  <Words>176</Words>
  <Application>Microsoft Office PowerPoint</Application>
  <PresentationFormat>Экран (4:3)</PresentationFormat>
  <Paragraphs>64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Городская</vt:lpstr>
      <vt:lpstr>   Ремонтные мастерские рудника  </vt:lpstr>
      <vt:lpstr>Слайд 2</vt:lpstr>
      <vt:lpstr>Слайд 3</vt:lpstr>
      <vt:lpstr>Слайд 4</vt:lpstr>
      <vt:lpstr>Ремонтные мастерские рудника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 рудной массы</dc:title>
  <dc:creator>мечта</dc:creator>
  <cp:lastModifiedBy>мечта</cp:lastModifiedBy>
  <cp:revision>4</cp:revision>
  <dcterms:created xsi:type="dcterms:W3CDTF">2020-03-31T08:39:45Z</dcterms:created>
  <dcterms:modified xsi:type="dcterms:W3CDTF">2020-03-31T09:27:54Z</dcterms:modified>
</cp:coreProperties>
</file>